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notesMasterIdLst>
    <p:notesMasterId r:id="rId2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gtm.purchaseplus.com/presentations" TargetMode="External"/><Relationship Id="rId1" Type="http://schemas.openxmlformats.org/officeDocument/2006/relationships/image" Target="../media/image-1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gtm.purchaseplus.com/presentations" TargetMode="External"/><Relationship Id="rId1" Type="http://schemas.openxmlformats.org/officeDocument/2006/relationships/image" Target="../media/image-10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gtm.purchaseplus.com/presentations" TargetMode="External"/><Relationship Id="rId1" Type="http://schemas.openxmlformats.org/officeDocument/2006/relationships/image" Target="../media/image-11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gtm.purchaseplus.com/presentations" TargetMode="External"/><Relationship Id="rId1" Type="http://schemas.openxmlformats.org/officeDocument/2006/relationships/image" Target="../media/image-12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gtm.purchaseplus.com/presentations" TargetMode="External"/><Relationship Id="rId1" Type="http://schemas.openxmlformats.org/officeDocument/2006/relationships/image" Target="../media/image-13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gtm.purchaseplus.com/presentations" TargetMode="External"/><Relationship Id="rId1" Type="http://schemas.openxmlformats.org/officeDocument/2006/relationships/image" Target="../media/image-14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gtm.purchaseplus.com/presentations" TargetMode="External"/><Relationship Id="rId1" Type="http://schemas.openxmlformats.org/officeDocument/2006/relationships/image" Target="../media/image-15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gtm.purchaseplus.com/presentations" TargetMode="External"/><Relationship Id="rId1" Type="http://schemas.openxmlformats.org/officeDocument/2006/relationships/image" Target="../media/image-16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gtm.purchaseplus.com/presentations" TargetMode="External"/><Relationship Id="rId1" Type="http://schemas.openxmlformats.org/officeDocument/2006/relationships/image" Target="../media/image-17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gtm.purchaseplus.com/presentations" TargetMode="External"/><Relationship Id="rId1" Type="http://schemas.openxmlformats.org/officeDocument/2006/relationships/image" Target="../media/image-18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gtm.purchaseplus.com/presentations" TargetMode="External"/><Relationship Id="rId1" Type="http://schemas.openxmlformats.org/officeDocument/2006/relationships/image" Target="../media/image-19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gtm.purchaseplus.com/presentations" TargetMode="External"/><Relationship Id="rId1" Type="http://schemas.openxmlformats.org/officeDocument/2006/relationships/image" Target="../media/image-2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gtm.purchaseplus.com/presentations" TargetMode="External"/><Relationship Id="rId1" Type="http://schemas.openxmlformats.org/officeDocument/2006/relationships/image" Target="../media/image-20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gtm.purchaseplus.com/presentations" TargetMode="External"/><Relationship Id="rId1" Type="http://schemas.openxmlformats.org/officeDocument/2006/relationships/image" Target="../media/image-21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gtm.purchaseplus.com/presentations" TargetMode="External"/><Relationship Id="rId1" Type="http://schemas.openxmlformats.org/officeDocument/2006/relationships/image" Target="../media/image-22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gtm.purchaseplus.com/presentations" TargetMode="External"/><Relationship Id="rId1" Type="http://schemas.openxmlformats.org/officeDocument/2006/relationships/image" Target="../media/image-23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gtm.purchaseplus.com/presentations" TargetMode="External"/><Relationship Id="rId1" Type="http://schemas.openxmlformats.org/officeDocument/2006/relationships/image" Target="../media/image-24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gtm.purchaseplus.com/presentations" TargetMode="External"/><Relationship Id="rId1" Type="http://schemas.openxmlformats.org/officeDocument/2006/relationships/image" Target="../media/image-3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gtm.purchaseplus.com/presentations" TargetMode="External"/><Relationship Id="rId1" Type="http://schemas.openxmlformats.org/officeDocument/2006/relationships/image" Target="../media/image-4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gtm.purchaseplus.com/presentations" TargetMode="External"/><Relationship Id="rId1" Type="http://schemas.openxmlformats.org/officeDocument/2006/relationships/image" Target="../media/image-5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gtm.purchaseplus.com/presentations" TargetMode="External"/><Relationship Id="rId1" Type="http://schemas.openxmlformats.org/officeDocument/2006/relationships/image" Target="../media/image-6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gtm.purchaseplus.com/presentations" TargetMode="External"/><Relationship Id="rId1" Type="http://schemas.openxmlformats.org/officeDocument/2006/relationships/image" Target="../media/image-7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gtm.purchaseplus.com/presentations" TargetMode="External"/><Relationship Id="rId1" Type="http://schemas.openxmlformats.org/officeDocument/2006/relationships/image" Target="../media/image-8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gtm.purchaseplus.com/presentations" TargetMode="External"/><Relationship Id="rId1" Type="http://schemas.openxmlformats.org/officeDocument/2006/relationships/image" Target="../media/image-9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mh/Documents/Agents/Other/Responsive UI/exports/purchase-plus-introduction-deck/slides/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>
            <a:hlinkClick r:id="rId2" tooltip=""/>
          </p:cNvPr>
          <p:cNvSpPr/>
          <p:nvPr/>
        </p:nvSpPr>
        <p:spPr>
          <a:xfrm>
            <a:off x="11122739" y="111224"/>
            <a:ext cx="929260" cy="236637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u="sng" dirty="0">
                <a:solidFill>
                  <a:srgbClr val="000000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mh/Documents/Agents/Other/Responsive UI/exports/purchase-plus-introduction-deck/slides/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>
            <a:hlinkClick r:id="rId2" tooltip=""/>
          </p:cNvPr>
          <p:cNvSpPr/>
          <p:nvPr/>
        </p:nvSpPr>
        <p:spPr>
          <a:xfrm>
            <a:off x="11122739" y="111224"/>
            <a:ext cx="929260" cy="236637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u="sng" dirty="0">
                <a:solidFill>
                  <a:srgbClr val="000000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mh/Documents/Agents/Other/Responsive UI/exports/purchase-plus-introduction-deck/slides/1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>
            <a:hlinkClick r:id="rId2" tooltip=""/>
          </p:cNvPr>
          <p:cNvSpPr/>
          <p:nvPr/>
        </p:nvSpPr>
        <p:spPr>
          <a:xfrm>
            <a:off x="11122739" y="111224"/>
            <a:ext cx="929260" cy="236637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u="sng" dirty="0">
                <a:solidFill>
                  <a:srgbClr val="000000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mh/Documents/Agents/Other/Responsive UI/exports/purchase-plus-introduction-deck/slides/1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>
            <a:hlinkClick r:id="rId2" tooltip=""/>
          </p:cNvPr>
          <p:cNvSpPr/>
          <p:nvPr/>
        </p:nvSpPr>
        <p:spPr>
          <a:xfrm>
            <a:off x="11122739" y="111224"/>
            <a:ext cx="929260" cy="236637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u="sng" dirty="0">
                <a:solidFill>
                  <a:srgbClr val="000000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mh/Documents/Agents/Other/Responsive UI/exports/purchase-plus-introduction-deck/slides/1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>
            <a:hlinkClick r:id="rId2" tooltip=""/>
          </p:cNvPr>
          <p:cNvSpPr/>
          <p:nvPr/>
        </p:nvSpPr>
        <p:spPr>
          <a:xfrm>
            <a:off x="11122739" y="111224"/>
            <a:ext cx="929260" cy="236637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u="sng" dirty="0">
                <a:solidFill>
                  <a:srgbClr val="000000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mh/Documents/Agents/Other/Responsive UI/exports/purchase-plus-introduction-deck/slides/1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>
            <a:hlinkClick r:id="rId2" tooltip=""/>
          </p:cNvPr>
          <p:cNvSpPr/>
          <p:nvPr/>
        </p:nvSpPr>
        <p:spPr>
          <a:xfrm>
            <a:off x="11122739" y="111224"/>
            <a:ext cx="929260" cy="236637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u="sng" dirty="0">
                <a:solidFill>
                  <a:srgbClr val="000000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mh/Documents/Agents/Other/Responsive UI/exports/purchase-plus-introduction-deck/slides/1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>
            <a:hlinkClick r:id="rId2" tooltip=""/>
          </p:cNvPr>
          <p:cNvSpPr/>
          <p:nvPr/>
        </p:nvSpPr>
        <p:spPr>
          <a:xfrm>
            <a:off x="11122739" y="111224"/>
            <a:ext cx="929260" cy="236637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u="sng" dirty="0">
                <a:solidFill>
                  <a:srgbClr val="000000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mh/Documents/Agents/Other/Responsive UI/exports/purchase-plus-introduction-deck/slides/1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>
            <a:hlinkClick r:id="rId2" tooltip=""/>
          </p:cNvPr>
          <p:cNvSpPr/>
          <p:nvPr/>
        </p:nvSpPr>
        <p:spPr>
          <a:xfrm>
            <a:off x="11122739" y="111224"/>
            <a:ext cx="929260" cy="236637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u="sng" dirty="0">
                <a:solidFill>
                  <a:srgbClr val="000000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mh/Documents/Agents/Other/Responsive UI/exports/purchase-plus-introduction-deck/slides/1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>
            <a:hlinkClick r:id="rId2" tooltip=""/>
          </p:cNvPr>
          <p:cNvSpPr/>
          <p:nvPr/>
        </p:nvSpPr>
        <p:spPr>
          <a:xfrm>
            <a:off x="11122739" y="111224"/>
            <a:ext cx="929260" cy="236637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u="sng" dirty="0">
                <a:solidFill>
                  <a:srgbClr val="000000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mh/Documents/Agents/Other/Responsive UI/exports/purchase-plus-introduction-deck/slides/1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>
            <a:hlinkClick r:id="rId2" tooltip=""/>
          </p:cNvPr>
          <p:cNvSpPr/>
          <p:nvPr/>
        </p:nvSpPr>
        <p:spPr>
          <a:xfrm>
            <a:off x="11122739" y="111224"/>
            <a:ext cx="929260" cy="236637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u="sng" dirty="0">
                <a:solidFill>
                  <a:srgbClr val="000000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mh/Documents/Agents/Other/Responsive UI/exports/purchase-plus-introduction-deck/slides/1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>
            <a:hlinkClick r:id="rId2" tooltip=""/>
          </p:cNvPr>
          <p:cNvSpPr/>
          <p:nvPr/>
        </p:nvSpPr>
        <p:spPr>
          <a:xfrm>
            <a:off x="11122739" y="111224"/>
            <a:ext cx="929260" cy="236637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u="sng" dirty="0">
                <a:solidFill>
                  <a:srgbClr val="000000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mh/Documents/Agents/Other/Responsive UI/exports/purchase-plus-introduction-deck/slides/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>
            <a:hlinkClick r:id="rId2" tooltip=""/>
          </p:cNvPr>
          <p:cNvSpPr/>
          <p:nvPr/>
        </p:nvSpPr>
        <p:spPr>
          <a:xfrm>
            <a:off x="11122739" y="111224"/>
            <a:ext cx="929260" cy="236637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u="sng" dirty="0">
                <a:solidFill>
                  <a:srgbClr val="000000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mh/Documents/Agents/Other/Responsive UI/exports/purchase-plus-introduction-deck/slides/2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>
            <a:hlinkClick r:id="rId2" tooltip=""/>
          </p:cNvPr>
          <p:cNvSpPr/>
          <p:nvPr/>
        </p:nvSpPr>
        <p:spPr>
          <a:xfrm>
            <a:off x="11122739" y="111224"/>
            <a:ext cx="929260" cy="236637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u="sng" dirty="0">
                <a:solidFill>
                  <a:srgbClr val="000000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mh/Documents/Agents/Other/Responsive UI/exports/purchase-plus-introduction-deck/slides/2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>
            <a:hlinkClick r:id="rId2" tooltip=""/>
          </p:cNvPr>
          <p:cNvSpPr/>
          <p:nvPr/>
        </p:nvSpPr>
        <p:spPr>
          <a:xfrm>
            <a:off x="11122739" y="111224"/>
            <a:ext cx="929260" cy="236637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u="sng" dirty="0">
                <a:solidFill>
                  <a:srgbClr val="000000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mh/Documents/Agents/Other/Responsive UI/exports/purchase-plus-introduction-deck/slides/2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>
            <a:hlinkClick r:id="rId2" tooltip=""/>
          </p:cNvPr>
          <p:cNvSpPr/>
          <p:nvPr/>
        </p:nvSpPr>
        <p:spPr>
          <a:xfrm>
            <a:off x="11122739" y="111224"/>
            <a:ext cx="929260" cy="236637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u="sng" dirty="0">
                <a:solidFill>
                  <a:srgbClr val="000000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mh/Documents/Agents/Other/Responsive UI/exports/purchase-plus-introduction-deck/slides/2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>
            <a:hlinkClick r:id="rId2" tooltip=""/>
          </p:cNvPr>
          <p:cNvSpPr/>
          <p:nvPr/>
        </p:nvSpPr>
        <p:spPr>
          <a:xfrm>
            <a:off x="11122739" y="111224"/>
            <a:ext cx="929260" cy="236637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u="sng" dirty="0">
                <a:solidFill>
                  <a:srgbClr val="000000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mh/Documents/Agents/Other/Responsive UI/exports/purchase-plus-introduction-deck/slides/2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>
            <a:hlinkClick r:id="rId2" tooltip=""/>
          </p:cNvPr>
          <p:cNvSpPr/>
          <p:nvPr/>
        </p:nvSpPr>
        <p:spPr>
          <a:xfrm>
            <a:off x="11122739" y="111224"/>
            <a:ext cx="929260" cy="236637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u="sng" dirty="0">
                <a:solidFill>
                  <a:srgbClr val="000000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mh/Documents/Agents/Other/Responsive UI/exports/purchase-plus-introduction-deck/slides/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>
            <a:hlinkClick r:id="rId2" tooltip=""/>
          </p:cNvPr>
          <p:cNvSpPr/>
          <p:nvPr/>
        </p:nvSpPr>
        <p:spPr>
          <a:xfrm>
            <a:off x="11122739" y="111224"/>
            <a:ext cx="929260" cy="236637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u="sng" dirty="0">
                <a:solidFill>
                  <a:srgbClr val="000000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mh/Documents/Agents/Other/Responsive UI/exports/purchase-plus-introduction-deck/slides/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>
            <a:hlinkClick r:id="rId2" tooltip=""/>
          </p:cNvPr>
          <p:cNvSpPr/>
          <p:nvPr/>
        </p:nvSpPr>
        <p:spPr>
          <a:xfrm>
            <a:off x="11122739" y="111224"/>
            <a:ext cx="929260" cy="236637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u="sng" dirty="0">
                <a:solidFill>
                  <a:srgbClr val="000000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mh/Documents/Agents/Other/Responsive UI/exports/purchase-plus-introduction-deck/slides/0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>
            <a:hlinkClick r:id="rId2" tooltip=""/>
          </p:cNvPr>
          <p:cNvSpPr/>
          <p:nvPr/>
        </p:nvSpPr>
        <p:spPr>
          <a:xfrm>
            <a:off x="11122739" y="111224"/>
            <a:ext cx="929260" cy="236637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u="sng" dirty="0">
                <a:solidFill>
                  <a:srgbClr val="000000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mh/Documents/Agents/Other/Responsive UI/exports/purchase-plus-introduction-deck/slides/0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>
            <a:hlinkClick r:id="rId2" tooltip=""/>
          </p:cNvPr>
          <p:cNvSpPr/>
          <p:nvPr/>
        </p:nvSpPr>
        <p:spPr>
          <a:xfrm>
            <a:off x="11122739" y="111224"/>
            <a:ext cx="929260" cy="236637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u="sng" dirty="0">
                <a:solidFill>
                  <a:srgbClr val="000000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mh/Documents/Agents/Other/Responsive UI/exports/purchase-plus-introduction-deck/slides/0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>
            <a:hlinkClick r:id="rId2" tooltip=""/>
          </p:cNvPr>
          <p:cNvSpPr/>
          <p:nvPr/>
        </p:nvSpPr>
        <p:spPr>
          <a:xfrm>
            <a:off x="11122739" y="111224"/>
            <a:ext cx="929260" cy="236637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u="sng" dirty="0">
                <a:solidFill>
                  <a:srgbClr val="000000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mh/Documents/Agents/Other/Responsive UI/exports/purchase-plus-introduction-deck/slides/0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>
            <a:hlinkClick r:id="rId2" tooltip=""/>
          </p:cNvPr>
          <p:cNvSpPr/>
          <p:nvPr/>
        </p:nvSpPr>
        <p:spPr>
          <a:xfrm>
            <a:off x="11122739" y="111224"/>
            <a:ext cx="929260" cy="236637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u="sng" dirty="0">
                <a:solidFill>
                  <a:srgbClr val="000000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lmh/Documents/Agents/Other/Responsive UI/exports/purchase-plus-introduction-deck/slides/0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>
            <a:hlinkClick r:id="rId2" tooltip=""/>
          </p:cNvPr>
          <p:cNvSpPr/>
          <p:nvPr/>
        </p:nvSpPr>
        <p:spPr>
          <a:xfrm>
            <a:off x="11122739" y="111224"/>
            <a:ext cx="929260" cy="236637"/>
          </a:xfrm>
          <a:prstGeom prst="rect">
            <a:avLst/>
          </a:prstGeom>
          <a:solidFill>
            <a:srgbClr val="FFFFFF">
              <a:alpha val="0"/>
            </a:srgbClr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u="sng" dirty="0">
                <a:solidFill>
                  <a:srgbClr val="000000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PurchasePlus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PurchasePlus Introduction Deck</dc:title>
  <dc:subject>PptxGenJS Presentation</dc:subject>
  <dc:creator>PurchasePlus</dc:creator>
  <cp:lastModifiedBy>PurchasePlus</cp:lastModifiedBy>
  <cp:revision>1</cp:revision>
  <dcterms:created xsi:type="dcterms:W3CDTF">2026-07-25T02:47:53Z</dcterms:created>
  <dcterms:modified xsi:type="dcterms:W3CDTF">2026-07-25T02:47:53Z</dcterms:modified>
</cp:coreProperties>
</file>